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3114675"/>
            <a:ext cx="97631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43075"/>
            <a:ext cx="115347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47825"/>
            <a:ext cx="116395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764704"/>
            <a:ext cx="8784976" cy="59604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445224"/>
            <a:ext cx="3960440" cy="1279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57362"/>
            <a:ext cx="110490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484784"/>
            <a:ext cx="619268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6009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28825"/>
            <a:ext cx="117157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47900"/>
            <a:ext cx="116014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3019425"/>
            <a:ext cx="113538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100262"/>
            <a:ext cx="118205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7451674" cy="540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8737"/>
            <a:ext cx="115728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09800"/>
            <a:ext cx="115538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783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16632"/>
            <a:ext cx="5760640" cy="65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214562"/>
            <a:ext cx="117157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2025-12-02T21:34:08Z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